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2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AA09B0-A491-4403-9F9A-8CB9E0DE7794}" v="19" dt="2021-11-17T03:36:48.4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7" autoAdjust="0"/>
    <p:restoredTop sz="94660"/>
  </p:normalViewPr>
  <p:slideViewPr>
    <p:cSldViewPr snapToGrid="0">
      <p:cViewPr>
        <p:scale>
          <a:sx n="91" d="100"/>
          <a:sy n="91" d="100"/>
        </p:scale>
        <p:origin x="33" y="6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ron DuHart" userId="23206909f5816edf" providerId="LiveId" clId="{70AA09B0-A491-4403-9F9A-8CB9E0DE7794}"/>
    <pc:docChg chg="undo custSel modSld">
      <pc:chgData name="Jeron DuHart" userId="23206909f5816edf" providerId="LiveId" clId="{70AA09B0-A491-4403-9F9A-8CB9E0DE7794}" dt="2021-11-17T03:44:23.526" v="616" actId="20577"/>
      <pc:docMkLst>
        <pc:docMk/>
      </pc:docMkLst>
      <pc:sldChg chg="addSp delSp modSp mod setBg">
        <pc:chgData name="Jeron DuHart" userId="23206909f5816edf" providerId="LiveId" clId="{70AA09B0-A491-4403-9F9A-8CB9E0DE7794}" dt="2021-11-17T03:44:23.526" v="616" actId="20577"/>
        <pc:sldMkLst>
          <pc:docMk/>
          <pc:sldMk cId="3631943919" sldId="257"/>
        </pc:sldMkLst>
        <pc:spChg chg="mod">
          <ac:chgData name="Jeron DuHart" userId="23206909f5816edf" providerId="LiveId" clId="{70AA09B0-A491-4403-9F9A-8CB9E0DE7794}" dt="2021-11-17T02:26:16.394" v="75" actId="26606"/>
          <ac:spMkLst>
            <pc:docMk/>
            <pc:sldMk cId="3631943919" sldId="257"/>
            <ac:spMk id="2" creationId="{90FD8CD0-A67F-4E9E-8FCE-C8440DC9C15F}"/>
          </ac:spMkLst>
        </pc:spChg>
        <pc:spChg chg="del">
          <ac:chgData name="Jeron DuHart" userId="23206909f5816edf" providerId="LiveId" clId="{70AA09B0-A491-4403-9F9A-8CB9E0DE7794}" dt="2021-11-17T02:19:19.633" v="36"/>
          <ac:spMkLst>
            <pc:docMk/>
            <pc:sldMk cId="3631943919" sldId="257"/>
            <ac:spMk id="3" creationId="{0637CFB0-C7BA-418E-8DD5-7B2B9ACBC7F6}"/>
          </ac:spMkLst>
        </pc:spChg>
        <pc:spChg chg="add mod">
          <ac:chgData name="Jeron DuHart" userId="23206909f5816edf" providerId="LiveId" clId="{70AA09B0-A491-4403-9F9A-8CB9E0DE7794}" dt="2021-11-17T03:44:23.526" v="616" actId="20577"/>
          <ac:spMkLst>
            <pc:docMk/>
            <pc:sldMk cId="3631943919" sldId="257"/>
            <ac:spMk id="15" creationId="{9988BAC6-A9E8-4886-8BB9-DDE7B4CCB8E6}"/>
          </ac:spMkLst>
        </pc:spChg>
        <pc:grpChg chg="add">
          <ac:chgData name="Jeron DuHart" userId="23206909f5816edf" providerId="LiveId" clId="{70AA09B0-A491-4403-9F9A-8CB9E0DE7794}" dt="2021-11-17T02:26:16.394" v="75" actId="26606"/>
          <ac:grpSpMkLst>
            <pc:docMk/>
            <pc:sldMk cId="3631943919" sldId="257"/>
            <ac:grpSpMk id="18" creationId="{B9942720-FF05-4074-9821-10E02B3A24AB}"/>
          </ac:grpSpMkLst>
        </pc:grpChg>
        <pc:grpChg chg="add">
          <ac:chgData name="Jeron DuHart" userId="23206909f5816edf" providerId="LiveId" clId="{70AA09B0-A491-4403-9F9A-8CB9E0DE7794}" dt="2021-11-17T02:26:16.394" v="75" actId="26606"/>
          <ac:grpSpMkLst>
            <pc:docMk/>
            <pc:sldMk cId="3631943919" sldId="257"/>
            <ac:grpSpMk id="100" creationId="{6D9B3EC3-B239-4CB3-9FF6-02782E6DD36E}"/>
          </ac:grpSpMkLst>
        </pc:grpChg>
        <pc:grpChg chg="add">
          <ac:chgData name="Jeron DuHart" userId="23206909f5816edf" providerId="LiveId" clId="{70AA09B0-A491-4403-9F9A-8CB9E0DE7794}" dt="2021-11-17T02:26:16.394" v="75" actId="26606"/>
          <ac:grpSpMkLst>
            <pc:docMk/>
            <pc:sldMk cId="3631943919" sldId="257"/>
            <ac:grpSpMk id="182" creationId="{1A83B757-9B81-45CE-9799-1D934B7A95FC}"/>
          </ac:grpSpMkLst>
        </pc:grpChg>
        <pc:grpChg chg="add">
          <ac:chgData name="Jeron DuHart" userId="23206909f5816edf" providerId="LiveId" clId="{70AA09B0-A491-4403-9F9A-8CB9E0DE7794}" dt="2021-11-17T02:26:16.394" v="75" actId="26606"/>
          <ac:grpSpMkLst>
            <pc:docMk/>
            <pc:sldMk cId="3631943919" sldId="257"/>
            <ac:grpSpMk id="264" creationId="{DAF4B5B7-ECB7-445C-B5BF-E9A07072FBAF}"/>
          </ac:grpSpMkLst>
        </pc:grpChg>
        <pc:picChg chg="add mod ord modCrop">
          <ac:chgData name="Jeron DuHart" userId="23206909f5816edf" providerId="LiveId" clId="{70AA09B0-A491-4403-9F9A-8CB9E0DE7794}" dt="2021-11-17T03:30:15.931" v="213" actId="1076"/>
          <ac:picMkLst>
            <pc:docMk/>
            <pc:sldMk cId="3631943919" sldId="257"/>
            <ac:picMk id="5" creationId="{931AACD1-C582-433C-A0A5-4576B1432A58}"/>
          </ac:picMkLst>
        </pc:picChg>
        <pc:picChg chg="add mod ord modCrop">
          <ac:chgData name="Jeron DuHart" userId="23206909f5816edf" providerId="LiveId" clId="{70AA09B0-A491-4403-9F9A-8CB9E0DE7794}" dt="2021-11-17T03:28:23.176" v="145" actId="1076"/>
          <ac:picMkLst>
            <pc:docMk/>
            <pc:sldMk cId="3631943919" sldId="257"/>
            <ac:picMk id="7" creationId="{2B5A25F9-65F7-414C-9F5E-6C07311309CA}"/>
          </ac:picMkLst>
        </pc:picChg>
        <pc:picChg chg="add mod modCrop">
          <ac:chgData name="Jeron DuHart" userId="23206909f5816edf" providerId="LiveId" clId="{70AA09B0-A491-4403-9F9A-8CB9E0DE7794}" dt="2021-11-17T03:41:07.346" v="398" actId="18131"/>
          <ac:picMkLst>
            <pc:docMk/>
            <pc:sldMk cId="3631943919" sldId="257"/>
            <ac:picMk id="9" creationId="{C6199F18-DE18-4048-A02B-958A4ECDAF02}"/>
          </ac:picMkLst>
        </pc:picChg>
        <pc:picChg chg="add mod">
          <ac:chgData name="Jeron DuHart" userId="23206909f5816edf" providerId="LiveId" clId="{70AA09B0-A491-4403-9F9A-8CB9E0DE7794}" dt="2021-11-17T02:54:05.038" v="101" actId="1076"/>
          <ac:picMkLst>
            <pc:docMk/>
            <pc:sldMk cId="3631943919" sldId="257"/>
            <ac:picMk id="11" creationId="{C5CAF94D-B099-41FC-959D-50AB661837A6}"/>
          </ac:picMkLst>
        </pc:picChg>
        <pc:picChg chg="add del">
          <ac:chgData name="Jeron DuHart" userId="23206909f5816edf" providerId="LiveId" clId="{70AA09B0-A491-4403-9F9A-8CB9E0DE7794}" dt="2021-11-17T03:32:48.642" v="219" actId="22"/>
          <ac:picMkLst>
            <pc:docMk/>
            <pc:sldMk cId="3631943919" sldId="257"/>
            <ac:picMk id="13" creationId="{34E127DE-D266-4342-A875-80ACE8EED7FA}"/>
          </ac:picMkLst>
        </pc:picChg>
      </pc:sldChg>
      <pc:sldChg chg="addSp modSp mod">
        <pc:chgData name="Jeron DuHart" userId="23206909f5816edf" providerId="LiveId" clId="{70AA09B0-A491-4403-9F9A-8CB9E0DE7794}" dt="2021-11-16T20:58:42.601" v="19" actId="1076"/>
        <pc:sldMkLst>
          <pc:docMk/>
          <pc:sldMk cId="1757616191" sldId="260"/>
        </pc:sldMkLst>
        <pc:picChg chg="mod">
          <ac:chgData name="Jeron DuHart" userId="23206909f5816edf" providerId="LiveId" clId="{70AA09B0-A491-4403-9F9A-8CB9E0DE7794}" dt="2021-11-16T20:58:42.601" v="19" actId="1076"/>
          <ac:picMkLst>
            <pc:docMk/>
            <pc:sldMk cId="1757616191" sldId="260"/>
            <ac:picMk id="5" creationId="{C6548B12-12AE-42DB-9FE1-33CCECB462F1}"/>
          </ac:picMkLst>
        </pc:picChg>
        <pc:picChg chg="mod">
          <ac:chgData name="Jeron DuHart" userId="23206909f5816edf" providerId="LiveId" clId="{70AA09B0-A491-4403-9F9A-8CB9E0DE7794}" dt="2021-11-16T20:57:31.053" v="6" actId="1076"/>
          <ac:picMkLst>
            <pc:docMk/>
            <pc:sldMk cId="1757616191" sldId="260"/>
            <ac:picMk id="6" creationId="{8FBBEB9E-CE71-4410-B934-863894200FEC}"/>
          </ac:picMkLst>
        </pc:picChg>
        <pc:picChg chg="mod">
          <ac:chgData name="Jeron DuHart" userId="23206909f5816edf" providerId="LiveId" clId="{70AA09B0-A491-4403-9F9A-8CB9E0DE7794}" dt="2021-11-16T20:58:38.365" v="18" actId="1076"/>
          <ac:picMkLst>
            <pc:docMk/>
            <pc:sldMk cId="1757616191" sldId="260"/>
            <ac:picMk id="8" creationId="{AFC1DD4D-16D5-4329-98F7-69550F0E7932}"/>
          </ac:picMkLst>
        </pc:picChg>
        <pc:picChg chg="add mod">
          <ac:chgData name="Jeron DuHart" userId="23206909f5816edf" providerId="LiveId" clId="{70AA09B0-A491-4403-9F9A-8CB9E0DE7794}" dt="2021-11-16T20:58:30.026" v="16" actId="1076"/>
          <ac:picMkLst>
            <pc:docMk/>
            <pc:sldMk cId="1757616191" sldId="260"/>
            <ac:picMk id="1026" creationId="{78A77AE2-13CF-4CD2-B216-662A0AB134C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CA63F-0404-40E2-B764-7DF73928AE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Matchify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001F38-B314-4FED-BCAE-25D5D13F43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 Jordan, Blake dobbins, </a:t>
            </a:r>
            <a:r>
              <a:rPr lang="en-US" dirty="0" err="1"/>
              <a:t>xuanwei</a:t>
            </a:r>
            <a:r>
              <a:rPr lang="en-US" dirty="0"/>
              <a:t> li, Jeron </a:t>
            </a:r>
            <a:r>
              <a:rPr lang="en-US" dirty="0" err="1"/>
              <a:t>duhart-rodriguez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2661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841D2A-6C7D-47E8-B845-04C789678B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22" t="23552" r="17672" b="24683"/>
          <a:stretch/>
        </p:blipFill>
        <p:spPr>
          <a:xfrm>
            <a:off x="3422708" y="302004"/>
            <a:ext cx="4160940" cy="13925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DACF53-B7B9-4210-81CE-A4BCD3710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268" y="2244941"/>
            <a:ext cx="6095299" cy="34286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C43F05-5967-4342-9516-2269F9B6E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861" y="1694576"/>
            <a:ext cx="4088883" cy="24533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74BFEC-9D02-4CFD-9FDF-370FA311EE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861" y="4292525"/>
            <a:ext cx="4088883" cy="229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17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C6F9A3-A33C-4113-80D1-493EFCC45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4342"/>
            <a:ext cx="5997027" cy="53093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C69549-017C-4CD9-99C8-2260CC3C48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362"/>
          <a:stretch/>
        </p:blipFill>
        <p:spPr>
          <a:xfrm>
            <a:off x="6096000" y="774342"/>
            <a:ext cx="6096000" cy="53093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6BF607-EA3F-4AA0-B5C0-E6FCA412C949}"/>
              </a:ext>
            </a:extLst>
          </p:cNvPr>
          <p:cNvSpPr/>
          <p:nvPr/>
        </p:nvSpPr>
        <p:spPr>
          <a:xfrm>
            <a:off x="6194973" y="3501956"/>
            <a:ext cx="633844" cy="184827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71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D8CD0-A67F-4E9E-8FCE-C8440DC9C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4681873" cy="1456267"/>
          </a:xfrm>
        </p:spPr>
        <p:txBody>
          <a:bodyPr>
            <a:normAutofit/>
          </a:bodyPr>
          <a:lstStyle/>
          <a:p>
            <a:r>
              <a:rPr lang="en-US" dirty="0"/>
              <a:t>How to use it!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942720-FF05-4074-9821-10E02B3A2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5310">
            <a:off x="5543259" y="331783"/>
            <a:ext cx="1972986" cy="1714626"/>
            <a:chOff x="5281603" y="104899"/>
            <a:chExt cx="6910397" cy="6005491"/>
          </a:xfrm>
        </p:grpSpPr>
        <p:sp>
          <p:nvSpPr>
            <p:cNvPr id="19" name="Freeform 267">
              <a:extLst>
                <a:ext uri="{FF2B5EF4-FFF2-40B4-BE49-F238E27FC236}">
                  <a16:creationId xmlns:a16="http://schemas.microsoft.com/office/drawing/2014/main" id="{91AA2A94-CCE1-418A-956D-650C27A5C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A7B2C0A-A409-409C-9953-B510095BA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BED891E-215D-4424-BE01-DD0E2EAFDD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CAB013E4-2E04-4EAC-9663-76BB36AC7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F473E40-6254-498B-9922-C7A0D3938F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2DFF80E-509C-4248-B30F-2663770A2D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D3869BF-269A-4F91-84D1-C3697F9EBD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B016796-BAA0-4970-9C01-C76FA1C22A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2848273-B667-4D35-AA49-D6E57780EB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19A9F34-A996-464C-8B50-1552352A59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154DB7DE-94A9-4AF2-9582-4509E5B50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4779DA2-A464-430D-9F8D-033418883D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7A965A37-CD8A-43A4-BD77-1119A944D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A3AC61F-ADAE-4FC3-87D2-5C654670C5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BF5D881-C7F1-48C0-B9D7-F6015A9E0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96B4EE4-1005-4E46-A9B8-A923743CCC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DD1956E7-0898-4E61-925B-B4575D6565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7AFC0E12-619E-4036-936A-9A5DEABEB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2BAB5A9C-E024-43D1-BC88-937B3C0181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8F92606-47C6-404B-9728-91DCD0EDC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32C844C-6B84-4520-8247-D850B92BF5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1861F5D-16DA-418A-BEC7-D917D288C8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20A126DF-7D59-4EC8-AEFB-30DD60101E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51C104B4-50D1-4479-9BC7-2C69D6E0E2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B156567-9670-412B-8950-FF6D9D0F88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0B0BDEC-2FEB-4A5E-A546-2ACB0D5C47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2EABD96-CD23-468C-B6BC-44D95D0625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0AF9283-C954-4607-A114-5C3A0F8E7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E65C3C4-DF85-47B4-8AF4-3ADD453EA8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763BB266-7969-43BA-864D-1DF4C7C8E7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299FC95-2406-4560-BEF0-3ADDCBE287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1E244681-4160-4771-89A0-23538D24CD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80F6FECD-07F5-4FB4-B559-269BF1EBBD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4DA7402F-38D7-4449-8E45-D7E272230A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1428DB54-9265-4772-9EF8-80FAEA8BD9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DAE557A-C421-47E6-BCE3-EC37527A10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5D7B50C-E98C-4706-9DC1-8E9D08A3E0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42C4658-FAE8-46BB-B05D-617A13EE13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D1F74837-9DD5-4099-8D0C-A1DA436BF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053EF07-A72E-4769-8F8C-196A6593E0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097C1BE8-543F-4FFC-9A60-1FE8FEF23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B55D3846-49DA-4D4D-8FAB-BE51E1DF6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41C65377-3C16-4448-A5BA-590E5DAF4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8B2A9404-137D-43DB-86E5-EBE499EF78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1451391E-6B8A-4139-BC81-F8B1A44AF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1699BA93-B8AD-4A84-BC9D-D7D82636D4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A67624A8-D01F-4037-87E9-BC7153FA3A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329F9F93-E83B-468F-B8F9-EFB9B71B1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44FA3F23-385F-4554-8971-A810EFCEAF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E621BBF3-2F6F-4593-985E-3516CAABB4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2FD5BB48-B61E-477A-8A27-A1C6C1988F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2D82E7C-33B8-4781-B420-3CAF8B3662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82C8BDFF-E215-4EB6-826E-C06BD6A150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2D9B653-7721-4A04-A59E-4083E7786D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EFCA7C0A-861B-4CA9-98F4-CE9B295DC6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25E83D99-6791-432B-B55A-54B9FB66AC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BD54849-5E2E-4D51-9DB7-7279BA2205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EB4B8157-F3F2-4289-B0F9-2FA0E8CB23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69D135E3-6E5B-4E6F-9BE1-9ACD31BB49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389EA225-887B-4478-8330-59E1B8057C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A844C71-786B-435B-89AD-251A9E348E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06C8BEA7-49A1-4861-A8B8-9BFFBF258B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08CEE1A9-7E57-41B6-91CB-244F831A44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E99706C5-F6E4-4D48-8D3F-342745727E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D3E240F3-A954-4922-9200-8C1B514CBC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184F6F04-6CC5-43CD-8E5A-08DADA5D07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37DCCB9A-C2DA-4D50-9B02-2A5BF28D1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07249C40-7011-4760-9D75-DFC714F285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804E15DD-D112-4AB6-A521-590750D8FF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F6A096E8-0BB3-4B61-AE22-40B78ECDA1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F6DF7031-E353-4891-AEA2-8659396529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8681BE77-7163-438F-A8B8-8143409343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CF09083E-F798-4076-B34D-BB1E7BCCCB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406FC20-24D4-4BEB-8180-0DECC4C63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1FFB77C2-775E-41E1-BF0D-2D9AC2CD55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AA13A25-C99C-4B6B-9F24-A0D2AF71C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B902FCB5-9AB8-441D-8527-A37C6598A2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928ED1EC-19CB-4BAC-917A-225BE2E6CB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0D89011B-6752-40A1-AA85-A32B427A6A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D9321CD8-5E09-4D32-A1A4-89347CE782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988BAC6-A9E8-4886-8BB9-DDE7B4CCB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098" y="2088586"/>
            <a:ext cx="4681873" cy="3649133"/>
          </a:xfrm>
        </p:spPr>
        <p:txBody>
          <a:bodyPr>
            <a:normAutofit/>
          </a:bodyPr>
          <a:lstStyle/>
          <a:p>
            <a:r>
              <a:rPr lang="en-US" dirty="0"/>
              <a:t>Begin at Login Page</a:t>
            </a:r>
          </a:p>
          <a:p>
            <a:r>
              <a:rPr lang="en-US" dirty="0"/>
              <a:t>Redirected to access grant page</a:t>
            </a:r>
          </a:p>
          <a:p>
            <a:r>
              <a:rPr lang="en-US" dirty="0"/>
              <a:t>Then given a list of different views to display </a:t>
            </a:r>
          </a:p>
          <a:p>
            <a:r>
              <a:rPr lang="en-US" dirty="0"/>
              <a:t>Shows various top fields based on account </a:t>
            </a:r>
            <a:r>
              <a:rPr lang="en-US"/>
              <a:t>and selection</a:t>
            </a:r>
            <a:endParaRPr lang="en-US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D9B3EC3-B239-4CB3-9FF6-02782E6DD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01" name="Freeform 98">
              <a:extLst>
                <a:ext uri="{FF2B5EF4-FFF2-40B4-BE49-F238E27FC236}">
                  <a16:creationId xmlns:a16="http://schemas.microsoft.com/office/drawing/2014/main" id="{DB091589-9C7E-4F3F-A3E2-A0B870B2A9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F4B0BC6A-91CF-415B-83CF-C3467DD05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E832D474-E9F2-4FE7-A3D6-6505460B1A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075DC5C9-7215-41EB-8B0A-34D1CCFA11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85589656-74E6-4B50-BF23-10264A06C6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69C10088-3373-4E1D-B921-931F7A723C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927BF412-9C32-4475-BFC4-E3D1B00E7E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9DBFAA30-6B9B-4C67-8D5B-74BD7414D8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7362E21E-C321-4087-88D9-2BB581DE8E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9B02D4FD-0444-4E02-8C28-420F8A46AC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AA284A6F-84E8-437E-8A81-A94FBAB484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D6BEF4CD-3856-401D-8539-B0F4AC5109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8846E88B-1821-4607-9B55-E2D8183E11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B4627E1B-B659-46BA-AB2C-AB4C2D521B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18A2189A-B407-4DC0-9096-8C31C795C0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495C7652-E75D-4C76-8A24-7F49A23E2D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9F1A2851-DFE9-4F75-A11E-16CBF03BF3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68CD4CEA-AD05-42D7-BBAD-783806F6DA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1E326F87-8AF2-47BB-BB3F-7417309015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4BE1C9DF-EB1C-4FEB-A588-D9BB5AE7AF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502A4DA-3425-4C0D-95A1-9CD3FF6068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4901E8A6-19D6-4772-84A0-3A4E899D24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5302AFE0-5948-491E-988B-06F19E955E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50806A0C-B31E-43E2-B90C-46E755B92A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4E421325-44DF-4445-8F77-9D6ED4D8A8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820BD625-C5FF-4810-A763-A4E781C8D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5C8D8E31-77AF-43FA-ADB5-5FE8029DE4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A794744D-F81A-427B-A8F1-6621914882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10B61285-C923-4EA0-B4CA-1B5A8293E2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A87D9339-AFF3-4180-B5D9-0B9718A401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FF2AAD4E-0F61-4ABE-889A-5DCE2FAAF1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7CAD7119-438C-41F0-BE92-517BC9BB3F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147E9B8F-1B0B-4C9B-8A9C-D4B218678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BE194C87-A38E-4CA6-B58C-87C1A17D42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7DE4DEF5-23D1-4FAF-AABF-36F01306F5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737C1C62-6B13-49AB-84BC-6D398A0848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E266680B-B74C-430F-94F9-023B936960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52E6733C-DDCC-442E-879D-9E7A511FB0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66B405C5-F1FF-4B13-99B4-BB6F26175F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437EADD5-B622-49A7-849C-BA284579C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9A6C0BCF-489B-48B1-B5F2-B0CCD5DD15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2CCA4F83-4A1C-4662-81D1-BD1A35C403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0CFF92DE-B3EE-4606-9860-F08AE61E17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45ABDDAC-EBB3-434A-B7E6-8CCF5BB941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4045CA33-4F16-47F7-A313-6F12AAA19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46177429-711B-4409-AAA8-1E3F16513C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4A658FCC-BAA3-4185-9A11-764D6ADF2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E9E3FE46-0F64-498C-8215-65CD352458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7024623A-65AC-4BB3-8647-A407011BCB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826A424D-F03C-4B7F-970C-1971B11A16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71649C7D-5504-4B17-92A1-689DFA2E2A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B7570EFD-3418-4FB0-9278-AA33CABE54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CA409846-B824-48AD-B9FC-B4CC1CC4D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8D832249-C7BB-4598-B9E5-68BCDE289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60E66367-3D7E-491A-8C9B-7D158E30DD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BF78AAB7-63CA-43FF-8289-1D8F458CEF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B0DBCCF0-9F98-47AD-8631-F510A03D71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8CBE490C-B771-45CE-AE92-D64FAE9061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28492196-CA3D-4056-9DEE-0244BBE30A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0769CCDA-41E1-4D88-A7D6-85083B0CC7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4671C559-3EED-46B3-B274-BE959E2BFC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84DA83A4-E834-467A-BD13-3CFD23A80C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3F13C69C-AED2-4343-ACAF-AA61F04017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58AE0DA8-6D8E-4174-82E4-123C7AAE28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93251B51-80E6-4B35-BFD7-58B858CC65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B5E5080E-7192-49EA-BA4D-4DF655F2DA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88D21128-B5B4-421A-AFD9-06D9A17F37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8CDCC33A-E65D-4DCC-ADE3-43EA1B924F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24317557-A4BD-444B-B0FF-F4C4F42560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9A0682B2-D222-42C6-9817-5B0EF15C7A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DFB11C27-1FF5-4713-98FE-D4715ED37F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4C1FDC48-23C8-4898-BDBE-B8E6FD144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A50EE310-18A7-4DDD-B3BB-CF968679EE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3CB97169-A078-4A1A-A73B-10CBBD457F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C1F87B97-B54F-4477-8034-4B9E4F7029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365F1D4E-838A-4B33-9D42-9E7AA3D6FD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4C2BEC53-F6AF-4ECD-A18D-59FBF6E6A6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7E155919-6517-454F-9B31-71983F3066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889BA0A2-CD71-4441-9BE0-773BDC8574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8C599571-EF36-4BD5-942F-AD77B753EF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1A83B757-9B81-45CE-9799-1D934B7A9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804892">
            <a:off x="5612564" y="3157613"/>
            <a:ext cx="2928062" cy="2544637"/>
            <a:chOff x="5281603" y="104899"/>
            <a:chExt cx="6910397" cy="6005491"/>
          </a:xfrm>
        </p:grpSpPr>
        <p:sp>
          <p:nvSpPr>
            <p:cNvPr id="183" name="Freeform 183">
              <a:extLst>
                <a:ext uri="{FF2B5EF4-FFF2-40B4-BE49-F238E27FC236}">
                  <a16:creationId xmlns:a16="http://schemas.microsoft.com/office/drawing/2014/main" id="{9E2EA6A6-9FEB-4712-AB30-6B4257861D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E7F8DAF0-C380-4106-9A63-AB393557EE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DEC780E2-2E70-4753-BE72-D4028D62C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594A9E9F-CF6C-4A94-AB5C-87826A08BF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8AC2039B-9202-4E9C-8464-F6C6AD5F5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85A5CD1A-4C5C-4605-BD62-A0C91B565A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FD6B09A3-4783-424A-9D08-97715F135E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0604C736-E337-4476-8503-2F53F62C13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3B5981CF-55B9-4745-AE77-A15B541B63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A84DC498-8E50-423F-BF77-82953BDCB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008B158D-8D5E-4ABE-8286-042A36ADE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3DAD54C4-ED38-485D-9BEB-899AE8FA2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B571A7BE-B58E-44EA-A27D-93ABBE5383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74ACEB5F-9904-49C2-AED2-A6362DA7E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BB2E091B-4BE4-4F2A-A3F9-DFAAA5D5BD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009FEB7F-EF3C-4DD3-8E66-846B883574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E01C9EE1-20D0-4831-8DE2-BC62184A9E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10A57FDD-BDBA-4559-98BF-EF6C22A58B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3F58B387-2A28-4EA9-96FB-7B2B0F9A9B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A060E154-DC36-4F31-986C-181C09C54E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9271F842-ECFE-4963-B350-E91945CD19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FB334687-BC85-4A1D-94D5-8B744796B9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D1E7EB0-8D13-4527-9A41-D9D170B38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E6E6D493-C764-4857-ACCE-0BBEFCD11C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3F6167C2-C0BF-4BEB-9C76-8B6368E93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0EB407F0-E9F1-42B4-B08B-120F435102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0B4B8B7E-9EBA-4A29-ACEA-54F16B8A4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194DF5DC-6CF4-4791-A910-8D91AC177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4A139D36-4909-4140-9A9B-64BA82AA4D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F56D7615-456C-4839-9BF0-A87D6F61E4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0F37C37C-11F4-4D4F-A4F9-46B8441454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46EEF529-6BA4-4108-9D93-B51E3FD63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23BF347A-8C25-4301-AA39-F3C88AE11E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B8311774-A471-4A2B-8D23-7488354810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CD026748-B13B-4133-A5C1-7E0D34C721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7CB979D1-C585-459F-A87E-783C8FA9B9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6717F6A0-2A58-4A0B-8E4D-47ABFA1E0F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DCC17E7F-4E94-4D41-A1CA-3FFED7FEA0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7A4133A2-F0BF-4483-98C2-A82CC71F92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8FFEB89F-7753-4D3D-8C91-B35DE50C80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D8938620-F5FA-444A-BF4B-BBEF1D6289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DCE48185-7D6B-4F74-B028-BDB70A24A3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C75C440E-CF01-4F8D-B6C9-A8EE2B6039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945F5195-20DB-4C01-9C71-C21DAAD33C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EA65B18D-2A0B-417F-B239-C7D5BB22F6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2C27FCA5-3AF0-4AE2-AD9B-3251E6210C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FC666B85-3DAB-4142-AF2C-CD3175722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BABBA68E-6A13-4596-B5AD-26313CC48F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F339FD3C-5489-4F8F-B562-3BD5F0F5C0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47700570-5687-41B5-9AF8-07EC476EA4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BE371C38-3C51-47C6-BF37-047BB9BED8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709AACCB-B90B-4328-99F1-DE56A3FE89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9D562368-8AB2-4489-96B0-AB38635903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A8DA6309-06C3-4F88-A449-172AAC7CF2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822D98F9-A5E9-40BA-A131-C2E5BB9B17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D7CC39FD-B7A4-48CE-967B-906FD1598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476354E5-29CE-459D-9483-AC2327BCCF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B372F484-941C-4107-AF5C-D70222CABF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8E75724E-8FA5-41E3-AAA1-A67B2E294D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04EE35D6-F229-47BF-BDB5-24999722CC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D86AD9C2-3748-4984-8187-E65725DF5A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4F56307-6CB4-4C4B-BFE4-93A74F7C63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A39CDCE9-F58A-4EEF-9D39-A9E4D28CFF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5E1FA3A8-1FE6-44D7-9746-DD088F1545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472D6214-BE72-4932-B90E-E3058E8B5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FAA81796-82EA-4F35-8AF9-4A054D9E10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27C12986-5D9A-44EE-A1A6-919301F348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357E34E8-AE3B-46F1-BF2A-E67620C859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75632F1A-3F89-4BA2-BA55-D2C4E627E0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EF38CD4D-A168-4737-ADEF-3179C1356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54790A62-2986-422B-BD8A-6D622150FD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8C1CED79-6545-4FA1-9D55-DE5FA20DC6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F828AAC9-E7E5-4945-8383-279F55BBD0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91DF3464-4F0D-46A8-8EDA-C40164AE8F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7BCC4ECD-BE35-4CB1-84BA-4058511AEE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75CD9533-6C73-433D-A4DC-AFD1086973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4AF1814E-D8B0-47CC-A56B-83BBBE8DDB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BD7FA648-17F6-48A9-B637-5442432D4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B3B4958C-EB73-4D2C-9582-26E20D68E2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9473F211-9CC8-4724-8582-8974A51E60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DAF4B5B7-ECB7-445C-B5BF-E9A07072F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643280" y="-580942"/>
            <a:ext cx="4662812" cy="4052224"/>
            <a:chOff x="5281603" y="104899"/>
            <a:chExt cx="6910397" cy="6005491"/>
          </a:xfrm>
        </p:grpSpPr>
        <p:sp>
          <p:nvSpPr>
            <p:cNvPr id="265" name="Freeform 17">
              <a:extLst>
                <a:ext uri="{FF2B5EF4-FFF2-40B4-BE49-F238E27FC236}">
                  <a16:creationId xmlns:a16="http://schemas.microsoft.com/office/drawing/2014/main" id="{ACDD394A-1624-4E18-8A85-96DB06BEA6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7EAD2A86-9B87-4B07-BF0B-AD380EEEA9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8304C020-F90E-4C49-A410-8A2172798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960A2E19-5C88-40CF-83FC-6C886AAFCB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2CD8E47A-7893-479C-9287-B095BD6647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01EC8D14-C09B-4133-B33D-137D79D236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87AD3702-5AF0-4B4D-9A75-852A814359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E33DE9B8-4119-4793-BCAB-530B454749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98E295FA-AB90-4652-9A0B-F62E777802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1378A3E5-61BE-442A-8EB2-B420B4AF03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BAD52AE3-3DFF-4400-B606-08F839D114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8BD03B54-C8FD-40BA-9FCB-6AEA948435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ABF68660-51E8-41E1-A9F7-D6C62E1C47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97F9294-F1EB-4992-BB96-46E47FCF7B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54713051-1731-4467-BA93-B2C7C5A02D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8E1E81DD-B98B-4C14-996D-706C2CF5D1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0CBE0227-42D2-47CD-8D6B-8F631E52AB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B347E6D4-B58C-42F3-B7F3-50335EC3D0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92DBFD65-50AD-4B0C-ADA5-F531C81C47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6327AD71-2EA6-4838-8FD2-50DA645C20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9FEEBB81-D946-45D1-93F6-5027D11415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6E974A83-CBBB-4311-995D-2FCAB30CD0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4F1019E0-1C4C-4E01-8F79-C8A53B0523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03810B69-1FD7-4DFA-A739-2DCBE0E235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C0A5E291-95A2-4439-8682-1F5E320539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02A2A603-9971-4534-886D-1669C9B3A5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A0DBACE8-1C40-42EA-A0F8-8F42031AF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1A063220-15E9-4388-B988-A85B0E403A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0A96E48E-A145-47CB-9A07-B99C875EB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3B689F52-01D0-4615-A317-BBF3537F6F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6023FF-03E5-4BFC-8AD2-8E74F1E322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7F92CCE2-0E44-4C82-82B5-D58549F831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319BE4E8-2AA2-4A91-84BB-AD74C95ECF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2FA697DD-B541-4698-BAA9-C7DE68783A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A8D637AE-4E10-4F17-B4DB-F0E4C68718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98F31643-EF94-4CDD-81C3-2209CC526B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6C675C9F-262A-4C4C-8889-56A6E4FC29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9B53547D-C20D-4AE7-97C1-55FE7E665F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E46627F1-E34F-4920-B2A7-298169638D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8D83C033-FED6-4565-8078-F11DA2E9F7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CD975E4E-290F-4AD7-9BC8-79C98F008E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AF6BA23C-7FED-46C7-A464-AFDD0470E4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FFDDEA73-7B8E-43A6-A52F-D0D344E455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A7016D49-B1B5-4D0F-B4C5-0AB0ABAB29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072F37B2-EB95-49C2-B5B8-85AFDEDCED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8F6646CB-ECB1-4CA6-95FE-34C23FCE55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2EFE5FE0-F287-4F0D-A63E-193AA99C14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CD36E3AC-685F-4F1A-AEAD-F0B2A0BFB6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CFA49195-BD7B-47B4-AD73-A41D82504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89C80A3B-4E1D-4631-9A2A-3CC7E61A63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BA47CE71-C1E3-4F86-B8DE-BDB53617B8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3AC6F4F9-49E3-4B02-991B-A92AFDBA98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6A69973A-CC97-4979-82F1-298ECF3511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B3DF72F2-9CA8-409E-A4F2-3E455E4F93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B5D8CBEB-BAA5-4B5D-8260-A9C1795EE9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3CA3254D-B7FD-4B46-8E82-4563BEC616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6C8D6073-5C33-4346-93C4-5AE1308480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2A3A37BA-7DAD-4AFB-AEDF-5B4856EDCF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6E7DDAC9-36EE-4EEE-A2DF-00AAEE9454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344F9C73-895D-44CA-9480-8E6A845F7D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FE948743-EBDC-43B0-88DC-B4ED16946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D5B7D821-0B8E-40A4-BB21-62488AB343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4ACF84AC-0A6A-44E5-A9C0-F308C1FCD2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4CCD7446-7126-4748-9060-8C18D742DC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64F26A6C-0156-4275-9B0D-797817B2DD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3C5ACDB6-040B-480D-B8E4-9F1BDCF35F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76E3906C-D65D-414C-B08B-546D69672B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4E23E4C3-D476-4155-9D3D-C7FF69EB4E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82D8672B-17E9-48DE-B602-242EE59523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227085B3-7DFB-494A-A21E-66157DACBE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067E1A3E-DAB4-4D72-8E01-C43FA13ADF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152C55B7-BFA6-4271-AD99-E236BB97F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4862C8E4-0851-4D80-9232-A3E2CC5269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7669F83E-7A3B-49F9-A4D6-B7D5275CBD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090FA396-67C6-4924-A48A-31AC92065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2D600FCC-EE15-4B31-B765-31112C1773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514770FB-69A3-4ED6-80FE-FB3B2468F7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88793760-8CB9-4620-A84E-0EE7B711BB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392ECE97-1168-4937-9FE1-FF0C06352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494FCAC4-32EF-4884-8367-63934612B3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6199F18-DE18-4048-A02B-958A4ECDAF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91" t="3008" r="23923" b="20069"/>
          <a:stretch/>
        </p:blipFill>
        <p:spPr>
          <a:xfrm>
            <a:off x="8947041" y="4188516"/>
            <a:ext cx="3447288" cy="3566160"/>
          </a:xfrm>
          <a:prstGeom prst="flowChartConnector">
            <a:avLst/>
          </a:prstGeom>
        </p:spPr>
      </p:pic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31AACD1-C582-433C-A0A5-4576B1432A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063" t="22691" r="30217" b="22693"/>
          <a:stretch/>
        </p:blipFill>
        <p:spPr>
          <a:xfrm>
            <a:off x="5664979" y="512354"/>
            <a:ext cx="1997636" cy="1997635"/>
          </a:xfrm>
          <a:custGeom>
            <a:avLst/>
            <a:gdLst/>
            <a:ahLst/>
            <a:cxnLst/>
            <a:rect l="l" t="t" r="r" b="b"/>
            <a:pathLst>
              <a:path w="2851962" h="2851962">
                <a:moveTo>
                  <a:pt x="1425981" y="0"/>
                </a:moveTo>
                <a:cubicBezTo>
                  <a:pt x="2213529" y="0"/>
                  <a:pt x="2851962" y="638433"/>
                  <a:pt x="2851962" y="1425981"/>
                </a:cubicBezTo>
                <a:cubicBezTo>
                  <a:pt x="2851962" y="2213529"/>
                  <a:pt x="2213529" y="2851962"/>
                  <a:pt x="1425981" y="2851962"/>
                </a:cubicBezTo>
                <a:cubicBezTo>
                  <a:pt x="638433" y="2851962"/>
                  <a:pt x="0" y="2213529"/>
                  <a:pt x="0" y="1425981"/>
                </a:cubicBezTo>
                <a:cubicBezTo>
                  <a:pt x="0" y="638433"/>
                  <a:pt x="638433" y="0"/>
                  <a:pt x="1425981" y="0"/>
                </a:cubicBezTo>
                <a:close/>
              </a:path>
            </a:pathLst>
          </a:custGeom>
        </p:spPr>
      </p:pic>
      <p:pic>
        <p:nvPicPr>
          <p:cNvPr id="11" name="Picture 10" descr="A picture containing text, screenshot, monitor, electronics&#10;&#10;Description automatically generated">
            <a:extLst>
              <a:ext uri="{FF2B5EF4-FFF2-40B4-BE49-F238E27FC236}">
                <a16:creationId xmlns:a16="http://schemas.microsoft.com/office/drawing/2014/main" id="{C5CAF94D-B099-41FC-959D-50AB661837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724" r="8224" b="2"/>
          <a:stretch/>
        </p:blipFill>
        <p:spPr>
          <a:xfrm>
            <a:off x="8267683" y="2490"/>
            <a:ext cx="3920658" cy="3269097"/>
          </a:xfrm>
          <a:custGeom>
            <a:avLst/>
            <a:gdLst/>
            <a:ahLst/>
            <a:cxnLst/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B5A25F9-65F7-414C-9F5E-6C07311309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372" t="18909" r="26962" b="7282"/>
          <a:stretch/>
        </p:blipFill>
        <p:spPr>
          <a:xfrm>
            <a:off x="6050749" y="2786935"/>
            <a:ext cx="2834640" cy="283464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31943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548B12-12AE-42DB-9FE1-33CCECB46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03" y="720212"/>
            <a:ext cx="3631022" cy="11481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BBEB9E-CE71-4410-B934-863894200F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68" b="15641"/>
          <a:stretch/>
        </p:blipFill>
        <p:spPr>
          <a:xfrm>
            <a:off x="6696682" y="282331"/>
            <a:ext cx="5072233" cy="17446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B20675-F0EC-4137-BA6B-B9E66F20F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184" y="5079859"/>
            <a:ext cx="5450589" cy="16606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C1DD4D-16D5-4329-98F7-69550F0E79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194" r="19772"/>
          <a:stretch/>
        </p:blipFill>
        <p:spPr>
          <a:xfrm>
            <a:off x="219352" y="2280220"/>
            <a:ext cx="3164731" cy="16773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E637F6-09B3-4E44-94A2-F1A1E7B170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403" y="5185018"/>
            <a:ext cx="5493180" cy="15144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163645-A18E-4CBC-8FF9-E44B68F758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2799" y="2629479"/>
            <a:ext cx="2466975" cy="1847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B49F45-C417-471E-B342-DF84006D4E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2595" y="2180109"/>
            <a:ext cx="5493180" cy="274659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8A77AE2-13CF-4CD2-B216-662A0AB13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366" y="282331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616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F2D4A7-193B-45EA-BA26-0A1AE9B32731}"/>
              </a:ext>
            </a:extLst>
          </p:cNvPr>
          <p:cNvSpPr txBox="1"/>
          <p:nvPr/>
        </p:nvSpPr>
        <p:spPr>
          <a:xfrm>
            <a:off x="1190625" y="2644170"/>
            <a:ext cx="98107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latin typeface="+mj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662241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B36E0D05-787B-4C61-8268-2D6C1FBEDA3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607</TotalTime>
  <Words>45</Words>
  <Application>Microsoft Office PowerPoint</Application>
  <PresentationFormat>Widescreen</PresentationFormat>
  <Paragraphs>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Celestial</vt:lpstr>
      <vt:lpstr>Matchify</vt:lpstr>
      <vt:lpstr>PowerPoint Presentation</vt:lpstr>
      <vt:lpstr>PowerPoint Presentation</vt:lpstr>
      <vt:lpstr>How to use it!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Matchify</dc:title>
  <dc:creator>Jeron DuHart</dc:creator>
  <cp:lastModifiedBy>Jeron DuHart</cp:lastModifiedBy>
  <cp:revision>2</cp:revision>
  <dcterms:created xsi:type="dcterms:W3CDTF">2021-11-16T17:26:18Z</dcterms:created>
  <dcterms:modified xsi:type="dcterms:W3CDTF">2021-11-17T03:44:36Z</dcterms:modified>
</cp:coreProperties>
</file>